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C29"/>
    <a:srgbClr val="5C0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slide footer_green_37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slide header_green_3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356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05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Probably the most important detector at the APS</a:t>
            </a:r>
            <a:r>
              <a:rPr lang="en-US" baseline="0" dirty="0" smtClean="0"/>
              <a:t> right now.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title header_green_378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title footer_green_378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C3F09-CE97-486B-ADF2-ABCECC7E41A1}" type="datetime1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BB9F64-0E8B-4117-BDE0-38A0DF40E6F3}" type="datetime1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66ACD-192C-4C95-B32B-0165D0B0016E}" type="datetime1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F8BBB-B7DA-4ECF-8A0B-4144459EE6AE}" type="datetime1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AB560-3DEA-4786-85CD-47E8ACC26DFA}" type="datetime1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BB739-0F28-4054-9DD4-1960318B9076}" type="datetime1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B412F-A4A6-457E-8112-A840F150BE08}" type="datetime1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8C4CE4-2D54-4F34-ACD0-D19ADD23FC0E}" type="datetime1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6A716-1E33-4086-81EE-1163C230DAF3}" type="datetime1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1353B-A1C9-4A2E-AC20-D1F643F1696B}" type="datetime1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slide footer_green_378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17A364D-5DE5-4383-BD7C-99200165CEEB}" type="datetime1">
              <a:rPr lang="en-US" smtClean="0"/>
              <a:t>11/15/2013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R. Bradford, 3D-ASICS for X-Ray Science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4" descr="slide header_green_378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Amicus </a:t>
            </a:r>
            <a:r>
              <a:rPr lang="en-US" dirty="0" smtClean="0"/>
              <a:t>Brief: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Robert Bradford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Advanced Photon Source Detectors Group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Argonne National Laboratory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15 November, 2013</a:t>
            </a:r>
          </a:p>
        </p:txBody>
      </p:sp>
      <p:sp>
        <p:nvSpPr>
          <p:cNvPr id="4" name="Title 6"/>
          <p:cNvSpPr txBox="1">
            <a:spLocks/>
          </p:cNvSpPr>
          <p:nvPr/>
        </p:nvSpPr>
        <p:spPr bwMode="auto">
          <a:xfrm>
            <a:off x="914400" y="2116845"/>
            <a:ext cx="769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B5C2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kern="0" dirty="0" smtClean="0"/>
              <a:t>3D-ASICS for X-ray Science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background:  X-ray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962400" cy="50593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Advanced Photon Source: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Light source up the road…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Largest user facility in the US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Very broad scientific user community – biology, chemistry, material science, physics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~80 different experimental end-stations on ~30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beamlines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Many simultaneous experiments using variety of techniques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Detector needs very diverse, no “one-size-fits-all” solutions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Experiments compromise between speed (frame rate), temporal resolution, energy resolution, spatial resolution, and dynamic range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Widely acknowledged that detectors do not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meet current needs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R. Bradford, 3D-ASICS for X-Ray Science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http://www.aps.anl.gov/img/aerial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229100" cy="346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ps.anl.gov/Beamlines/Images/planview_07_20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89" y="4395457"/>
            <a:ext cx="2219054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background:  ASICS in X-Ray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114800" cy="51355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Custom ASICs have become commonplace in synchrotron science during the past ~7 years: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“Hybrid pixel detectors” for x-rays are natural extension of silicon detector work done in HEP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Much of work done in Europe building off of LHC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Many commercial detectors based on single photon counting: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PSI Pilatus – 2006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Licensed to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Dectris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– very successful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Many efforts in Europe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Most important detector at APS for past ~5 years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Easy to use, robust, good SNR…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~50 systems costing $10-15M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R. Bradford, 3D-ASICS for X-Ray Science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143486" cy="189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3495754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C.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Broenimann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, et al. J. Synchrotron Rad. (2006), </a:t>
            </a:r>
            <a:r>
              <a:rPr lang="en-US" sz="1000" b="1" dirty="0" smtClean="0">
                <a:solidFill>
                  <a:schemeClr val="bg2">
                    <a:lumMod val="10000"/>
                  </a:schemeClr>
                </a:solidFill>
              </a:rPr>
              <a:t>13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, 120-130.</a:t>
            </a:r>
            <a:endParaRPr lang="en-US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http://www.AzoNano.com/images/Article_Images/ImageForArticle_2631%283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10" y="685800"/>
            <a:ext cx="1428751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1" y="719807"/>
            <a:ext cx="1343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http://www.azonano.com/article.aspx?ArticleID=2631</a:t>
            </a:r>
          </a:p>
        </p:txBody>
      </p:sp>
      <p:pic>
        <p:nvPicPr>
          <p:cNvPr id="1028" name="Picture 4" descr="../../../_images/Pilatus6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20" y="3750604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49120" y="3864982"/>
            <a:ext cx="186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http://lima.blissgarden.org/camera/pilatus/doc/index.html</a:t>
            </a:r>
          </a:p>
        </p:txBody>
      </p:sp>
      <p:pic>
        <p:nvPicPr>
          <p:cNvPr id="1030" name="Picture 6" descr="http://www.imxpad.com/show_vignette.php?filename=maj/upload/metier/photo_2.jpg&amp;width=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85" y="4322104"/>
            <a:ext cx="1905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43800" y="5925979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http://www.imxpad.com</a:t>
            </a:r>
          </a:p>
        </p:txBody>
      </p:sp>
      <p:pic>
        <p:nvPicPr>
          <p:cNvPr id="1032" name="Picture 8" descr="http://www.amscins.com/site/wp-content/uploads/2011/05/Quad-in-case-LR3-300x29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99" y="4560035"/>
            <a:ext cx="1669186" cy="16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5506" y="5814614"/>
            <a:ext cx="114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http://www.amscins.com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 - AGIPD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135563"/>
          </a:xfrm>
        </p:spPr>
        <p:txBody>
          <a:bodyPr/>
          <a:lstStyle/>
          <a:p>
            <a:r>
              <a:rPr lang="en-US" dirty="0" smtClean="0"/>
              <a:t>Analog detector with integrating logic for European XFEL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R. Bradford, 3D-ASICS for X-Ray Science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photon-science.desy.de/sites/site_photonscience/content/e62/e190204/e190208/e190365/e190366/e197140/e190368/AGIPDChipJune2012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Adaptive gain: </a:t>
            </a:r>
          </a:p>
          <a:p>
            <a:r>
              <a:rPr lang="en-US" dirty="0" smtClean="0"/>
              <a:t>Sensitivity to single photons or 10</a:t>
            </a:r>
            <a:r>
              <a:rPr lang="en-US" baseline="30000" dirty="0" smtClean="0"/>
              <a:t>4</a:t>
            </a:r>
            <a:r>
              <a:rPr lang="en-US" dirty="0" smtClean="0"/>
              <a:t> photons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905000" y="1981200"/>
            <a:ext cx="990600" cy="533400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57600" y="48768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storage – </a:t>
            </a:r>
          </a:p>
          <a:p>
            <a:r>
              <a:rPr lang="en-US" dirty="0" smtClean="0"/>
              <a:t>Buffers 352 images to permit 4.5 MHz frame rate.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962400" y="3810000"/>
            <a:ext cx="304800" cy="1055483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00800" y="5181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handled off chip.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2667000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http://photon-science.desy.de/research/technical_groups/detectors/projects/agipd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118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R. Bradford, 3D-ASICS for X-Ray Science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527598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48" y="2133600"/>
            <a:ext cx="3051329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21" y="2836629"/>
            <a:ext cx="4777965" cy="358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6484891"/>
            <a:ext cx="3332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http://aps.anl.gov/Users/3Way/presentations/Graafsma.pdf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3548" y="762000"/>
            <a:ext cx="264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 being refined for gapless coverage.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09564" y="4495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TSV being explored with existing Medipix3 Chips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114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iteration of AGIPD:  3-tier 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8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Huge potential for impacting x-ray science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Seen as a key step forward for x-ray detectors: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Edge-less sensors without gaps in coverage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Smarter pixels for technique specific detectors with fast in-ASIC analysis capability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Spatial resolution is key to many experiments</a:t>
            </a:r>
          </a:p>
          <a:p>
            <a:pPr lvl="2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Hybrid pixels typically ~50-200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</a:t>
            </a:r>
          </a:p>
          <a:p>
            <a:pPr lvl="2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CCDs and CMOS can provide 5-30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 pixels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Overcomes key compromises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3D ASICS: intelligent pixels + spatial resolution + high frame rates +???</a:t>
            </a:r>
          </a:p>
          <a:p>
            <a:pPr lvl="2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1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Bradford, 3D-ASICS for X-Ray Science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19782"/>
      </p:ext>
    </p:extLst>
  </p:cSld>
  <p:clrMapOvr>
    <a:masterClrMapping/>
  </p:clrMapOvr>
</p:sld>
</file>

<file path=ppt/theme/theme1.xml><?xml version="1.0" encoding="utf-8"?>
<a:theme xmlns:a="http://schemas.openxmlformats.org/drawingml/2006/main" name="11-15-2013FNAL-3DASIC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11-15-2013FNAL-3DASICS</Template>
  <TotalTime>9</TotalTime>
  <Words>503</Words>
  <Application>Microsoft Office PowerPoint</Application>
  <PresentationFormat>On-screen Show (4:3)</PresentationFormat>
  <Paragraphs>71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11-15-2013FNAL-3DASICS</vt:lpstr>
      <vt:lpstr>An Amicus Brief:   </vt:lpstr>
      <vt:lpstr>A little background:  X-ray Science</vt:lpstr>
      <vt:lpstr>A little background:  ASICS in X-Ray Detection</vt:lpstr>
      <vt:lpstr>Simple Example - AGIPD</vt:lpstr>
      <vt:lpstr>PowerPoint Presentation</vt:lpstr>
      <vt:lpstr>3D ASICS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Amicus Brief:   </dc:title>
  <dc:creator>Robert Bradford</dc:creator>
  <cp:lastModifiedBy>Robert Bradford</cp:lastModifiedBy>
  <cp:revision>1</cp:revision>
  <dcterms:created xsi:type="dcterms:W3CDTF">2013-11-15T14:51:39Z</dcterms:created>
  <dcterms:modified xsi:type="dcterms:W3CDTF">2013-11-15T15:01:23Z</dcterms:modified>
</cp:coreProperties>
</file>